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4"/>
  </p:notesMasterIdLst>
  <p:sldIdLst>
    <p:sldId id="300" r:id="rId2"/>
    <p:sldId id="29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64916885389327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Sheet1!$A$1:$A$7</c:f>
              <c:strCache>
                <c:ptCount val="7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HCV Confirmed Chronic Infection</c:v>
                </c:pt>
                <c:pt idx="6">
                  <c:v>HCV Confirmatory Testing  </c:v>
                </c:pt>
              </c:strCache>
            </c:strRef>
          </c:cat>
          <c:val>
            <c:numRef>
              <c:f>Sheet1!$B$1:$B$7</c:f>
              <c:numCache>
                <c:formatCode>#,##0</c:formatCode>
                <c:ptCount val="7"/>
                <c:pt idx="0">
                  <c:v>36082</c:v>
                </c:pt>
                <c:pt idx="1">
                  <c:v>36762</c:v>
                </c:pt>
                <c:pt idx="2">
                  <c:v>49045</c:v>
                </c:pt>
                <c:pt idx="3">
                  <c:v>51155</c:v>
                </c:pt>
                <c:pt idx="4">
                  <c:v>55377</c:v>
                </c:pt>
                <c:pt idx="5">
                  <c:v>70682</c:v>
                </c:pt>
                <c:pt idx="6">
                  <c:v>84869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ser>
          <c:idx val="1"/>
          <c:order val="1"/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Sheet1!$A$1:$A$7</c:f>
              <c:strCache>
                <c:ptCount val="7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HCV Confirmed Chronic Infection</c:v>
                </c:pt>
                <c:pt idx="6">
                  <c:v>HCV Confirmatory Testing  </c:v>
                </c:pt>
              </c:strCache>
            </c:strRef>
          </c:cat>
          <c:val>
            <c:numRef>
              <c:f>Sheet1!$C$1:$C$7</c:f>
              <c:numCache>
                <c:formatCode>0.0%</c:formatCode>
                <c:ptCount val="7"/>
                <c:pt idx="0">
                  <c:v>0.9815026385942005</c:v>
                </c:pt>
                <c:pt idx="1">
                  <c:v>0.74955652971760633</c:v>
                </c:pt>
                <c:pt idx="2">
                  <c:v>0.95875281008699054</c:v>
                </c:pt>
                <c:pt idx="3">
                  <c:v>0.92375896130162338</c:v>
                </c:pt>
                <c:pt idx="4">
                  <c:v>78.346679494072035</c:v>
                </c:pt>
                <c:pt idx="5">
                  <c:v>83.283648917743818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5B-4D83-BC27-EE44C112D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Sheet1!$A$2:$A$49</c:f>
              <c:numCache>
                <c:formatCode>[$-409]mmm\-yy;@</c:formatCode>
                <c:ptCount val="48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</c:numCache>
            </c:num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637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811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975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1078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925</c:v>
                </c:pt>
                <c:pt idx="47">
                  <c:v>1060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Sheet1!$A$2:$A$49</c:f>
              <c:numCache>
                <c:formatCode>[$-409]mmm\-yy;@</c:formatCode>
                <c:ptCount val="48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</c:numCache>
            </c:num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4407</c:v>
                </c:pt>
                <c:pt idx="7">
                  <c:v>5044</c:v>
                </c:pt>
                <c:pt idx="8">
                  <c:v>5935</c:v>
                </c:pt>
                <c:pt idx="9">
                  <c:v>5950</c:v>
                </c:pt>
                <c:pt idx="10">
                  <c:v>6579</c:v>
                </c:pt>
                <c:pt idx="11">
                  <c:v>7097</c:v>
                </c:pt>
                <c:pt idx="12">
                  <c:v>8443</c:v>
                </c:pt>
                <c:pt idx="13">
                  <c:v>9254</c:v>
                </c:pt>
                <c:pt idx="14">
                  <c:v>10418</c:v>
                </c:pt>
                <c:pt idx="15">
                  <c:v>11681</c:v>
                </c:pt>
                <c:pt idx="16">
                  <c:v>14977</c:v>
                </c:pt>
                <c:pt idx="17">
                  <c:v>19571</c:v>
                </c:pt>
                <c:pt idx="18">
                  <c:v>23262</c:v>
                </c:pt>
                <c:pt idx="19">
                  <c:v>25450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37340</c:v>
                </c:pt>
                <c:pt idx="28">
                  <c:v>38344</c:v>
                </c:pt>
                <c:pt idx="29">
                  <c:v>39385</c:v>
                </c:pt>
                <c:pt idx="30">
                  <c:v>40408</c:v>
                </c:pt>
                <c:pt idx="31">
                  <c:v>41473</c:v>
                </c:pt>
                <c:pt idx="32">
                  <c:v>42381</c:v>
                </c:pt>
                <c:pt idx="33">
                  <c:v>42723</c:v>
                </c:pt>
                <c:pt idx="34">
                  <c:v>43749</c:v>
                </c:pt>
                <c:pt idx="35">
                  <c:v>45335</c:v>
                </c:pt>
                <c:pt idx="36">
                  <c:v>45456</c:v>
                </c:pt>
                <c:pt idx="37">
                  <c:v>46415</c:v>
                </c:pt>
                <c:pt idx="38">
                  <c:v>47390</c:v>
                </c:pt>
                <c:pt idx="39">
                  <c:v>48119</c:v>
                </c:pt>
                <c:pt idx="40">
                  <c:v>48901</c:v>
                </c:pt>
                <c:pt idx="41">
                  <c:v>49986</c:v>
                </c:pt>
                <c:pt idx="42">
                  <c:v>51064</c:v>
                </c:pt>
                <c:pt idx="43">
                  <c:v>51871</c:v>
                </c:pt>
                <c:pt idx="44">
                  <c:v>52588</c:v>
                </c:pt>
                <c:pt idx="45">
                  <c:v>53392</c:v>
                </c:pt>
                <c:pt idx="46">
                  <c:v>54317</c:v>
                </c:pt>
                <c:pt idx="47">
                  <c:v>55377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66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0.30376</cdr:x>
      <cdr:y>0.37474</cdr:y>
    </cdr:from>
    <cdr:to>
      <cdr:x>0.4121</cdr:x>
      <cdr:y>0.42896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77564" y="1927451"/>
          <a:ext cx="990661" cy="278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78.4</a:t>
          </a:r>
          <a:r>
            <a:rPr lang="en-US" sz="1100" dirty="0"/>
            <a:t>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0.30376</cdr:x>
      <cdr:y>0.82583</cdr:y>
    </cdr:from>
    <cdr:to>
      <cdr:x>0.4121</cdr:x>
      <cdr:y>0.89136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7564" y="4247649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98.2%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39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80871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March 31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2019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2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19854065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8318" y="2529190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92.4%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77564" y="127259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83.3</a:t>
              </a:r>
              <a:r>
                <a:rPr lang="en-US" sz="1100" dirty="0"/>
                <a:t>%</a:t>
              </a:r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4767" y="888943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 dirty="0"/>
                <a:t>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77564" y="3044579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95.9</a:t>
              </a:r>
              <a:r>
                <a:rPr lang="en-US" sz="1100" dirty="0"/>
                <a:t>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54060" y="3655956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75.0</a:t>
              </a:r>
              <a:r>
                <a:rPr lang="en-US" sz="1100" dirty="0"/>
                <a:t>%</a:t>
              </a: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90800" y="1276899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0800" y="1965695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2593526" y="252919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2590800" y="309268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93526" y="370891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90800" y="4313482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158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506140854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253666"/>
            <a:ext cx="886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March 2019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2383</TotalTime>
  <Words>298</Words>
  <Application>Microsoft Office PowerPoint</Application>
  <PresentationFormat>On-screen Show (16:9)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Lia Gvinjilia</cp:lastModifiedBy>
  <cp:revision>163</cp:revision>
  <dcterms:created xsi:type="dcterms:W3CDTF">2016-06-09T19:37:31Z</dcterms:created>
  <dcterms:modified xsi:type="dcterms:W3CDTF">2019-05-01T14:52:41Z</dcterms:modified>
</cp:coreProperties>
</file>